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0DBE6-7BB1-4CC6-A412-096F6C6D4CF2}" type="datetimeFigureOut">
              <a:rPr lang="hu-HU" smtClean="0"/>
              <a:t>2012.02.24.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31E3-7F63-44A1-BC34-D718E8A3981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0DBE6-7BB1-4CC6-A412-096F6C6D4CF2}" type="datetimeFigureOut">
              <a:rPr lang="hu-HU" smtClean="0"/>
              <a:t>2012.02.24.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31E3-7F63-44A1-BC34-D718E8A3981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0DBE6-7BB1-4CC6-A412-096F6C6D4CF2}" type="datetimeFigureOut">
              <a:rPr lang="hu-HU" smtClean="0"/>
              <a:t>2012.02.24.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31E3-7F63-44A1-BC34-D718E8A3981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0DBE6-7BB1-4CC6-A412-096F6C6D4CF2}" type="datetimeFigureOut">
              <a:rPr lang="hu-HU" smtClean="0"/>
              <a:t>2012.02.24.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31E3-7F63-44A1-BC34-D718E8A3981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0DBE6-7BB1-4CC6-A412-096F6C6D4CF2}" type="datetimeFigureOut">
              <a:rPr lang="hu-HU" smtClean="0"/>
              <a:t>2012.02.24.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31E3-7F63-44A1-BC34-D718E8A3981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0DBE6-7BB1-4CC6-A412-096F6C6D4CF2}" type="datetimeFigureOut">
              <a:rPr lang="hu-HU" smtClean="0"/>
              <a:t>2012.02.24.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31E3-7F63-44A1-BC34-D718E8A3981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0DBE6-7BB1-4CC6-A412-096F6C6D4CF2}" type="datetimeFigureOut">
              <a:rPr lang="hu-HU" smtClean="0"/>
              <a:t>2012.02.24.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31E3-7F63-44A1-BC34-D718E8A3981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0DBE6-7BB1-4CC6-A412-096F6C6D4CF2}" type="datetimeFigureOut">
              <a:rPr lang="hu-HU" smtClean="0"/>
              <a:t>2012.02.24.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31E3-7F63-44A1-BC34-D718E8A3981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0DBE6-7BB1-4CC6-A412-096F6C6D4CF2}" type="datetimeFigureOut">
              <a:rPr lang="hu-HU" smtClean="0"/>
              <a:t>2012.02.24.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31E3-7F63-44A1-BC34-D718E8A3981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0DBE6-7BB1-4CC6-A412-096F6C6D4CF2}" type="datetimeFigureOut">
              <a:rPr lang="hu-HU" smtClean="0"/>
              <a:t>2012.02.24.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31E3-7F63-44A1-BC34-D718E8A3981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0DBE6-7BB1-4CC6-A412-096F6C6D4CF2}" type="datetimeFigureOut">
              <a:rPr lang="hu-HU" smtClean="0"/>
              <a:t>2012.02.24.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31E3-7F63-44A1-BC34-D718E8A3981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52000" b="-5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0DBE6-7BB1-4CC6-A412-096F6C6D4CF2}" type="datetimeFigureOut">
              <a:rPr lang="hu-HU" smtClean="0"/>
              <a:t>2012.02.24.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031E3-7F63-44A1-BC34-D718E8A3981A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sz="6000" dirty="0" smtClean="0">
                <a:solidFill>
                  <a:srgbClr val="FF0000"/>
                </a:solidFill>
              </a:rPr>
              <a:t>E-hulladék</a:t>
            </a:r>
            <a:endParaRPr lang="hu-HU" sz="6000" dirty="0">
              <a:solidFill>
                <a:srgbClr val="FF0000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Zöldikék</a:t>
            </a:r>
            <a:endParaRPr lang="hu-H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1066130"/>
          </a:xfrm>
        </p:spPr>
        <p:txBody>
          <a:bodyPr>
            <a:noAutofit/>
          </a:bodyPr>
          <a:lstStyle/>
          <a:p>
            <a:r>
              <a:rPr lang="hu-HU" sz="3200" dirty="0" smtClean="0"/>
              <a:t>Miért nem szabad a használhatatlanná vált elektronikus berendezéseket a háztartási hulladék közé dobni?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>
                <a:solidFill>
                  <a:srgbClr val="FF0000"/>
                </a:solidFill>
              </a:rPr>
              <a:t>A régi, megunt elektronikai berendezéseket sok háztartásban csak ide-oda pakolják, pedig lenne mód arra, hogy megszabaduljanak a berendezésektől. Jó tudni, hogy a szelektív hulladékgyűjtő udvarokban ezek is leadhatók.</a:t>
            </a:r>
          </a:p>
          <a:p>
            <a:r>
              <a:rPr lang="hu-HU" dirty="0" smtClean="0">
                <a:solidFill>
                  <a:srgbClr val="FF0000"/>
                </a:solidFill>
              </a:rPr>
              <a:t>A begyűjtés napján, a begyűjtést és újrahasznosítást koordináló </a:t>
            </a:r>
            <a:r>
              <a:rPr lang="hu-HU" dirty="0" err="1" smtClean="0">
                <a:solidFill>
                  <a:srgbClr val="FF0000"/>
                </a:solidFill>
              </a:rPr>
              <a:t>Ökomat</a:t>
            </a:r>
            <a:r>
              <a:rPr lang="hu-HU" dirty="0" smtClean="0">
                <a:solidFill>
                  <a:srgbClr val="FF0000"/>
                </a:solidFill>
              </a:rPr>
              <a:t> Kht. hulladékhasznosító partnere transzparenssel felszerelt teherautóval érkezik és fogadja a lakossági elektromos és elektronikus hulladékokat. </a:t>
            </a:r>
          </a:p>
          <a:p>
            <a:endParaRPr lang="hu-H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Veszélyes hulladékok az e-hulladékban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u-H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Az e-hulladék mikor válik veszélyessé?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FF0000"/>
                </a:solidFill>
              </a:rPr>
              <a:t>Rendeltetésszerű használat mellett ezek az eszközök nem jelentenek veszélyt a környezetre. Működésképtelenségük esetén azonban haszontalan hulladékká válnak és ha a kommunális hulladék közé keverednek, égetés vagy csapadékvíz hatására a bennük található, addig kötött állapotban lévő veszélyes anyagok a környezetbe jutnak.</a:t>
            </a:r>
          </a:p>
          <a:p>
            <a:endParaRPr lang="hu-H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dirty="0" smtClean="0"/>
              <a:t>Miért érdemes gyűjteni és leadni a feleslegessé vált elektronikai berendezéseket?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FF0000"/>
                </a:solidFill>
              </a:rPr>
              <a:t>Azért mert direkt erre szakosodott szervezetek elfogadják és felhasznosítják az e-hulladékot.</a:t>
            </a:r>
            <a:endParaRPr lang="hu-H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Mi lesz a leadott hulladék sorsa?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FF0000"/>
                </a:solidFill>
              </a:rPr>
              <a:t>Feldolgozzák és újrahasznosítják.</a:t>
            </a:r>
            <a:endParaRPr lang="hu-H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Lakókörnyezetünkben leadott e-hulladék helye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u-HU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152</Words>
  <Application>Microsoft Office PowerPoint</Application>
  <PresentationFormat>Diavetítés a képernyőre (4:3 oldalarány)</PresentationFormat>
  <Paragraphs>13</Paragraphs>
  <Slides>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Office-téma</vt:lpstr>
      <vt:lpstr>E-hulladék</vt:lpstr>
      <vt:lpstr>Miért nem szabad a használhatatlanná vált elektronikus berendezéseket a háztartási hulladék közé dobni?</vt:lpstr>
      <vt:lpstr>Veszélyes hulladékok az e-hulladékban</vt:lpstr>
      <vt:lpstr>Az e-hulladék mikor válik veszélyessé?</vt:lpstr>
      <vt:lpstr>Miért érdemes gyűjteni és leadni a feleslegessé vált elektronikai berendezéseket?</vt:lpstr>
      <vt:lpstr>Mi lesz a leadott hulladék sorsa? </vt:lpstr>
      <vt:lpstr>Lakókörnyezetünkben leadott e-hulladék helye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E-hulladék</dc:title>
  <dc:creator>diák</dc:creator>
  <cp:lastModifiedBy>Cs J</cp:lastModifiedBy>
  <cp:revision>5</cp:revision>
  <dcterms:created xsi:type="dcterms:W3CDTF">2012-02-24T10:04:43Z</dcterms:created>
  <dcterms:modified xsi:type="dcterms:W3CDTF">2012-02-24T18:25:20Z</dcterms:modified>
</cp:coreProperties>
</file>