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7641E-9F08-47E9-BBCF-8ACAE47230D4}" type="datetimeFigureOut">
              <a:rPr lang="hu-HU" smtClean="0"/>
              <a:pPr/>
              <a:t>2012.02.29.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482D-8FA0-4293-BE0C-3E8E73167E0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E-hulladék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Energiavadászok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Miért nem szabad a használhatatlanná vált elektronikus berendezéseket a háztartási hulladék közé dobni?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hu-HU" dirty="0" smtClean="0"/>
              <a:t>Az elektronikus berendezések hulladékai veszélyes anyagokat tartalmaznak, melyek a települési hulladék égetéssel vagy lerakással történő kezelése során nem semmisülnek meg, hanem korábbi kötött állapotukból felszabadulva a környezetbe jutva károsítanak.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 smtClean="0"/>
              <a:t>Milyen veszélyes anyagokat tartalmazhat az e-hulladék?</a:t>
            </a:r>
          </a:p>
          <a:p>
            <a:r>
              <a:rPr lang="hu-HU" b="1" dirty="0" smtClean="0"/>
              <a:t>Ólom</a:t>
            </a:r>
            <a:r>
              <a:rPr lang="hu-HU" dirty="0" smtClean="0"/>
              <a:t>: vesekárosító, fiatal korban a szellemi fejlődést hátráltatja</a:t>
            </a:r>
          </a:p>
          <a:p>
            <a:r>
              <a:rPr lang="hu-HU" b="1" dirty="0" smtClean="0"/>
              <a:t>Báriumvegyületek:</a:t>
            </a:r>
            <a:r>
              <a:rPr lang="hu-HU" dirty="0" smtClean="0"/>
              <a:t> Nagyon mérgező anyagok. Legtöbbjük vízben, savanyú vízben vagy savban (így gyomorsavban is) oldódik, a szervezetbe jutva hamar felszívódik s jellegzetes </a:t>
            </a:r>
            <a:r>
              <a:rPr lang="hu-HU" dirty="0" err="1" smtClean="0"/>
              <a:t>izomsejtméregként</a:t>
            </a:r>
            <a:r>
              <a:rPr lang="hu-HU" dirty="0" smtClean="0"/>
              <a:t> hat. Tünetei a rossz közérzet, hányás és hasfájás mellett a fokozódó izomgyengeség és izombénulás (</a:t>
            </a:r>
            <a:r>
              <a:rPr lang="hu-HU" dirty="0" err="1" smtClean="0"/>
              <a:t>baritózis</a:t>
            </a:r>
            <a:r>
              <a:rPr lang="hu-HU" dirty="0" smtClean="0"/>
              <a:t>).</a:t>
            </a:r>
          </a:p>
          <a:p>
            <a:r>
              <a:rPr lang="hu-HU" b="1" dirty="0" smtClean="0"/>
              <a:t>Berillium:</a:t>
            </a:r>
            <a:r>
              <a:rPr lang="hu-HU" dirty="0" smtClean="0"/>
              <a:t> pora rákkeltő, izomsorvadást okozhat, szív és májkárosító.</a:t>
            </a:r>
          </a:p>
          <a:p>
            <a:r>
              <a:rPr lang="hu-HU" b="1" dirty="0" smtClean="0"/>
              <a:t>Higany:</a:t>
            </a:r>
            <a:r>
              <a:rPr lang="hu-HU" dirty="0" smtClean="0"/>
              <a:t> Rendkívül kis töménységben is gátolja a </a:t>
            </a:r>
            <a:r>
              <a:rPr lang="hu-HU" dirty="0" err="1" smtClean="0"/>
              <a:t>fitoplanktonban</a:t>
            </a:r>
            <a:r>
              <a:rPr lang="hu-HU" dirty="0" smtClean="0"/>
              <a:t> végbemenő fotoszintézist. A természetes táplálékláncon keresztül az élelmiszerekbe és az emberi szervezetbe is eljuthat (</a:t>
            </a:r>
            <a:r>
              <a:rPr lang="hu-HU" dirty="0" err="1" smtClean="0"/>
              <a:t>Minamata­betegség</a:t>
            </a:r>
            <a:r>
              <a:rPr lang="hu-HU" dirty="0" smtClean="0"/>
              <a:t>). A higany és gőze, valamint vegyületei mind heveny, mind idült mérgezést is okozhatnak. Az előbbi tünetei a fémes szájíz, a nyelőcső-, gyomor- és bélfájdalom, a hasmenés és az ájulás, az utóbbi esetben szájnyálkahártya-gyulladás, ingerlékenység, fáradékonyság, foghullás, kézremegés, ideggyulladás, emlékezetkihagyás lép fel.</a:t>
            </a:r>
          </a:p>
          <a:p>
            <a:r>
              <a:rPr lang="hu-HU" b="1" dirty="0" smtClean="0"/>
              <a:t>Kadmium:</a:t>
            </a:r>
            <a:r>
              <a:rPr lang="hu-HU" dirty="0" smtClean="0"/>
              <a:t> pora, gőze rákot okoz és okozója volt a japáni </a:t>
            </a:r>
            <a:r>
              <a:rPr lang="hu-HU" dirty="0" err="1" smtClean="0"/>
              <a:t>itai-itai-betegségnek</a:t>
            </a:r>
            <a:r>
              <a:rPr lang="hu-HU" dirty="0" smtClean="0"/>
              <a:t>, amely csontelváltozásokat idézett elő és többnyire halálos kimenetelű volt. Belégzése heveny mérgezésnél köhögést, szomjúságot. majd tüdő­ödémát vált ki, idült mérgezés esetén, hasonlók mellett egyéb súlyos tünetek lépnek fel.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fontScale="62500" lnSpcReduction="20000"/>
          </a:bodyPr>
          <a:lstStyle/>
          <a:p>
            <a:r>
              <a:rPr lang="hu-HU" b="1" dirty="0" smtClean="0"/>
              <a:t>PBDE:</a:t>
            </a:r>
            <a:r>
              <a:rPr lang="hu-HU" dirty="0" smtClean="0"/>
              <a:t> műanyagok gyulladáskésleltetésére alkalmazott vegyület: zsírszövethez kötődik, nehezen bomlik. Svéd tudósok kimutatása szerint 1972 óta 40-szeresére emelkedett koncentrációja az anyatejben.</a:t>
            </a:r>
          </a:p>
          <a:p>
            <a:r>
              <a:rPr lang="hu-HU" b="1" dirty="0" smtClean="0"/>
              <a:t>Dioxin: </a:t>
            </a:r>
            <a:r>
              <a:rPr lang="hu-HU" dirty="0" smtClean="0"/>
              <a:t>(TCDD) Rendkívül erős méreg, </a:t>
            </a:r>
            <a:r>
              <a:rPr lang="hu-HU" dirty="0" err="1" smtClean="0"/>
              <a:t>tetraklór-származéka</a:t>
            </a:r>
            <a:r>
              <a:rPr lang="hu-HU" dirty="0" smtClean="0"/>
              <a:t> a </a:t>
            </a:r>
            <a:r>
              <a:rPr lang="hu-HU" dirty="0" err="1" smtClean="0"/>
              <a:t>dibenzo-dioxinnak</a:t>
            </a:r>
            <a:r>
              <a:rPr lang="hu-HU" dirty="0" smtClean="0"/>
              <a:t>. Emellett mutagén, </a:t>
            </a:r>
            <a:r>
              <a:rPr lang="hu-HU" dirty="0" err="1" smtClean="0"/>
              <a:t>teratogén</a:t>
            </a:r>
            <a:r>
              <a:rPr lang="hu-HU" dirty="0" smtClean="0"/>
              <a:t> és rákkeltő hatású anyag. A vietnami háborúban lombtalanításra használt </a:t>
            </a:r>
            <a:r>
              <a:rPr lang="hu-HU" dirty="0" err="1" smtClean="0"/>
              <a:t>Agent</a:t>
            </a:r>
            <a:r>
              <a:rPr lang="hu-HU" dirty="0" smtClean="0"/>
              <a:t> </a:t>
            </a:r>
            <a:r>
              <a:rPr lang="hu-HU" dirty="0" err="1" smtClean="0"/>
              <a:t>Orange</a:t>
            </a:r>
            <a:r>
              <a:rPr lang="hu-HU" dirty="0" smtClean="0"/>
              <a:t> nehezen bomló szennyezőanyagaként súlyos egészségi károsodásokat okozott. A háztartási hulladékban mindig akadnak klórtartalmú szénvegyületek, például PVC. Ezekből a szokásos 700-800 Celsius fokon való égetés közben dioxin is keletkezik. (Ezért kell a veszélyes vegyi hulladékokat 1200 Celsius-fok felett elégetni.)</a:t>
            </a:r>
            <a:br>
              <a:rPr lang="hu-HU" dirty="0" smtClean="0"/>
            </a:br>
            <a:r>
              <a:rPr lang="hu-HU" dirty="0" smtClean="0"/>
              <a:t>Miért veszélyes a dioxin? Nem csak és nem elsősorban, azért, mert erős méreg. Sokkal inkább azért, mert természetidegen, a természetben gyakorlatilag lebonthatatlan, továbbá olyan sok állati és emberi működésre hat, hogy következményei szinte kiismerhetetlenek.  A dioxin által mérgezettek kezelésére semmiféle megelőző vagy gyógyító eljárásunk nincs.</a:t>
            </a:r>
          </a:p>
          <a:p>
            <a:r>
              <a:rPr lang="hu-HU" b="1" dirty="0" smtClean="0"/>
              <a:t>Mikor válnak veszélyessé az elektronikai berendezésekben található veszélyes anyagok?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Rendeltetésszerű használat mellett ezek az eszközök nem jelentenek veszélyt a környezetre. Működésképtelenségük esetén azonban haszontalan hulladékká válnak és ha a kommunális hulladék közé keverednek, égetés vagy csapadékvíz hatására a bennük található, addig kötött állapotban lévő veszélyes anyagok a környezetbe jutnak.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Miért érdemes gyűjteni és leadni a feleslegessé vált elektronikai berendezéseket?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88432"/>
          </a:xfrm>
        </p:spPr>
        <p:txBody>
          <a:bodyPr/>
          <a:lstStyle/>
          <a:p>
            <a:r>
              <a:rPr lang="hu-HU" dirty="0" smtClean="0"/>
              <a:t>Az elkülönítetten gyűjtött elektronikai berendezések nem szennyezik a környezetet. A legtöbb eszköz fémanyaga és  a nyomtatott áramköri lapok fémtartalma újrahasznosítható, ezért értéket képviselnek.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 lesz a hulladék sorsa?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Magyarországon jelenleg három lehetőség kínálkozik a képcsöves berendezések hulladékainak legális elhelyezésére: veszélyes hulladék égetőben való megsemmisítés, veszélyes hulladék tárolóban történő lerakás vagy külföldön történő ártalmatlanítás. Utóbbi esetben a </a:t>
            </a:r>
            <a:r>
              <a:rPr lang="hu-HU" dirty="0" err="1" smtClean="0"/>
              <a:t>képcsőüveg</a:t>
            </a:r>
            <a:r>
              <a:rPr lang="hu-HU" dirty="0" smtClean="0"/>
              <a:t> hulladékot folyósító anyagként, szilíciumoxid helyett hasznosítják az ólomkohászatban. Mivel ólomkohászati ipar Magyarországon nem létezik, a begyűjtött berendezések szakszerű előkezelése után a </a:t>
            </a:r>
            <a:r>
              <a:rPr lang="hu-HU" dirty="0" err="1" smtClean="0"/>
              <a:t>képcsőhulladékot</a:t>
            </a:r>
            <a:r>
              <a:rPr lang="hu-HU" dirty="0" smtClean="0"/>
              <a:t> az </a:t>
            </a:r>
            <a:r>
              <a:rPr lang="hu-HU" dirty="0" err="1" smtClean="0"/>
              <a:t>Inter-Metalex</a:t>
            </a:r>
            <a:r>
              <a:rPr lang="hu-HU" dirty="0" smtClean="0"/>
              <a:t> Kft. külföldi partneréhez szállítja, ahol ellenőrzött, környezetkímélő módon történik a hulladék ártalmatlanítása.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Hová vigyem az e-hulladékokat?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Magánember vagyok</a:t>
            </a:r>
            <a:endParaRPr lang="hu-HU" dirty="0" smtClean="0"/>
          </a:p>
          <a:p>
            <a:r>
              <a:rPr lang="hu-HU" dirty="0" smtClean="0"/>
              <a:t>A települési önkormányzatok által üzemeltetett hulladékgyűjtő udvarokban és elektromos készülékeket árusító kereskedőknél az e-hulladék leadása a lakosság számára ingyenes. </a:t>
            </a:r>
          </a:p>
          <a:p>
            <a:r>
              <a:rPr lang="hu-HU" b="1" dirty="0" smtClean="0"/>
              <a:t>Cég vagy intézmény nevében járok el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err="1" smtClean="0"/>
              <a:t>Inter-Metalex</a:t>
            </a:r>
            <a:r>
              <a:rPr lang="hu-HU" dirty="0" smtClean="0"/>
              <a:t> </a:t>
            </a:r>
            <a:r>
              <a:rPr lang="hu-HU" smtClean="0"/>
              <a:t>Kft. </a:t>
            </a:r>
            <a:r>
              <a:rPr lang="hu-HU" dirty="0" smtClean="0"/>
              <a:t>a hulladékkezelést térítésmentesen végzi, ezért telephelyeinken (Budapest Csepel., Budapest Újpalota, Polgár, Orosháza, Szekszárd, Csorna) ingyen adhatja le elektronikai hulladékát. </a:t>
            </a:r>
          </a:p>
          <a:p>
            <a:r>
              <a:rPr lang="hu-HU" dirty="0" smtClean="0"/>
              <a:t>Külön megállapodás esetén helyszínről történő elszállítást is vállalunk.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464</Words>
  <Application>Microsoft Office PowerPoint</Application>
  <PresentationFormat>Diavetítés a képernyőre (4:3 oldalarány)</PresentationFormat>
  <Paragraphs>24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E-hulladék</vt:lpstr>
      <vt:lpstr>Miért nem szabad a használhatatlanná vált elektronikus berendezéseket a háztartási hulladék közé dobni? </vt:lpstr>
      <vt:lpstr>PowerPoint bemutató</vt:lpstr>
      <vt:lpstr>PowerPoint bemutató</vt:lpstr>
      <vt:lpstr>Miért érdemes gyűjteni és leadni a feleslegessé vált elektronikai berendezéseket? </vt:lpstr>
      <vt:lpstr>Mi lesz a hulladék sorsa? </vt:lpstr>
      <vt:lpstr>Hová vigyem az e-hulladékokat?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E-hulladék</dc:title>
  <dc:creator>Tanár</dc:creator>
  <cp:lastModifiedBy>Cs J</cp:lastModifiedBy>
  <cp:revision>6</cp:revision>
  <dcterms:created xsi:type="dcterms:W3CDTF">2012-02-28T12:31:14Z</dcterms:created>
  <dcterms:modified xsi:type="dcterms:W3CDTF">2012-02-29T19:56:49Z</dcterms:modified>
</cp:coreProperties>
</file>