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506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409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499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619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501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947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386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244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411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0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790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795E-E87A-4F82-A304-B613AB68A021}" type="datetimeFigureOut">
              <a:rPr lang="hu-HU" smtClean="0"/>
              <a:pPr/>
              <a:t>2012.02.29.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F36F-426E-440F-9D96-A4D3A1B15B5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476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152128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E-hulladék 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224136"/>
          </a:xfrm>
        </p:spPr>
        <p:txBody>
          <a:bodyPr>
            <a:noAutofit/>
          </a:bodyPr>
          <a:lstStyle/>
          <a:p>
            <a:r>
              <a:rPr lang="hu-HU" sz="7200" dirty="0" smtClean="0">
                <a:solidFill>
                  <a:schemeClr val="tx2">
                    <a:lumMod val="50000"/>
                  </a:schemeClr>
                </a:solidFill>
              </a:rPr>
              <a:t>*Koca Elit*</a:t>
            </a:r>
            <a:endParaRPr lang="hu-HU" sz="7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85748"/>
            <a:ext cx="36004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08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5328592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  <a:t>Miért nem szabad a használhatatlanná vált elektronikus berendezéseket a háztartási hulladék közé dobni?</a:t>
            </a:r>
          </a:p>
          <a:p>
            <a:pPr marL="0" indent="0" algn="just">
              <a:buNone/>
            </a:pPr>
            <a:endParaRPr lang="hu-H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hu-HU" dirty="0" smtClean="0"/>
              <a:t> Felgyorsult világunk egy újabb problémája, ami  arra enged következtetni, hogy kissé rövidtávon gondolkodunk és hogy a kötelezőnek vett fejlődés "őszinte költségeit" pedig figyelmen kívül hagyjuk. Ez nem más, mint az elektronikai hulladék.</a:t>
            </a:r>
            <a:br>
              <a:rPr lang="hu-HU" dirty="0" smtClean="0"/>
            </a:br>
            <a:r>
              <a:rPr lang="hu-HU" dirty="0" smtClean="0"/>
              <a:t>  Az elektronikus berendezések hulladékai veszélyes anyagokat tartalmaznak, melyek a települési hulladék égetéssel vagy lerakással történő kezelése során nem semmisülnek meg, hanem korábbi kötött állapotukból felszabadulva a környezetbe jutva károsítanak.</a:t>
            </a:r>
            <a:endParaRPr lang="hu-H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2863602" cy="286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15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Milyen veszélyes anyagokat tartalmazhat az E-hulladék?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400" b="1" dirty="0" smtClean="0"/>
              <a:t>Ólom</a:t>
            </a:r>
            <a:r>
              <a:rPr lang="hu-HU" sz="2400" dirty="0" smtClean="0"/>
              <a:t>: vesekárosító, fiatal korban a szellemi fejlődést hátráltatja.</a:t>
            </a:r>
          </a:p>
          <a:p>
            <a:r>
              <a:rPr lang="hu-HU" sz="2400" b="1" dirty="0" smtClean="0"/>
              <a:t>Báriumvegyületek:</a:t>
            </a:r>
            <a:r>
              <a:rPr lang="hu-HU" sz="2400" dirty="0" smtClean="0"/>
              <a:t> Nagyon mérgező anyagok. </a:t>
            </a:r>
            <a:r>
              <a:rPr lang="hu-HU" sz="2400" dirty="0" err="1" smtClean="0"/>
              <a:t>Izomsejtméregként</a:t>
            </a:r>
            <a:r>
              <a:rPr lang="hu-HU" sz="2400" dirty="0" smtClean="0"/>
              <a:t> hat.</a:t>
            </a:r>
          </a:p>
          <a:p>
            <a:r>
              <a:rPr lang="hu-HU" sz="2400" b="1" dirty="0" smtClean="0"/>
              <a:t>Berillium:</a:t>
            </a:r>
            <a:r>
              <a:rPr lang="hu-HU" sz="2400" dirty="0" smtClean="0"/>
              <a:t> pora rákkeltő, izomsorvadást okozhat, szív és májkárosító.</a:t>
            </a:r>
          </a:p>
          <a:p>
            <a:r>
              <a:rPr lang="hu-HU" sz="2400" b="1" dirty="0" smtClean="0"/>
              <a:t>Higany:</a:t>
            </a:r>
            <a:r>
              <a:rPr lang="hu-HU" sz="2400" dirty="0" smtClean="0"/>
              <a:t>A higany és gőze, valamint vegyületei mind heveny, mind idült mérgezést is okozhatnak. </a:t>
            </a:r>
          </a:p>
          <a:p>
            <a:r>
              <a:rPr lang="hu-HU" sz="2400" b="1" dirty="0" smtClean="0"/>
              <a:t>Kadmium:</a:t>
            </a:r>
            <a:r>
              <a:rPr lang="hu-HU" sz="2400" dirty="0" smtClean="0"/>
              <a:t> pora, gőze rákot okoz .</a:t>
            </a:r>
          </a:p>
          <a:p>
            <a:r>
              <a:rPr lang="hu-HU" sz="2400" b="1" dirty="0" smtClean="0"/>
              <a:t>PBDE:</a:t>
            </a:r>
            <a:r>
              <a:rPr lang="hu-HU" sz="2400" dirty="0" smtClean="0"/>
              <a:t> műanyagok gyulladáskésleltetésére alkalmazott vegyület: zsírszövethez kötődik, nehezen bomlik. </a:t>
            </a:r>
          </a:p>
          <a:p>
            <a:r>
              <a:rPr lang="hu-HU" sz="2400" b="1" dirty="0" smtClean="0"/>
              <a:t>Dioxin:</a:t>
            </a:r>
            <a:r>
              <a:rPr lang="hu-HU" sz="2400" dirty="0" smtClean="0"/>
              <a:t>természetidegen, a természetben gyakorlatilag lebonthatatlan, továbbá olyan sok állati és emberi működésre hat, hogy következményei szinte kiismerhetetlenek.</a:t>
            </a:r>
          </a:p>
          <a:p>
            <a:endParaRPr lang="hu-HU" sz="20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179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hu-HU" dirty="0" smtClean="0">
                <a:solidFill>
                  <a:srgbClr val="0070C0"/>
                </a:solidFill>
              </a:rPr>
              <a:t>Mikor válnak veszélyessé ezek az anyagok? </a:t>
            </a:r>
            <a:br>
              <a:rPr lang="hu-HU" dirty="0" smtClean="0">
                <a:solidFill>
                  <a:srgbClr val="0070C0"/>
                </a:solidFill>
              </a:rPr>
            </a:b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b="1" dirty="0" smtClean="0"/>
              <a:t>Rendeltetésszerű használat mellett ezek az eszközök nem jelentenek veszélyt a környezetre. Működésképtelenségük esetén azonban haszontalan hulladékká válnak és ha a kommunális hulladék közé keverednek, égetés vagy csapadékvíz hatására a bennük található, addig kötött állapotban lévő veszélyes anyagok a környezetbe jutnak.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115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Miért érdemes gyűjteni és </a:t>
            </a:r>
            <a:r>
              <a:rPr lang="hu-HU" sz="3600" dirty="0"/>
              <a:t>l</a:t>
            </a:r>
            <a:r>
              <a:rPr lang="hu-HU" sz="3600" dirty="0" smtClean="0"/>
              <a:t>eadni a feleslegessé vált elektronikai berendezéseket?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 Pontosan azért, hogy az </a:t>
            </a:r>
            <a:r>
              <a:rPr lang="hu-HU" b="1" dirty="0" smtClean="0"/>
              <a:t>e-</a:t>
            </a:r>
            <a:r>
              <a:rPr lang="hu-HU" dirty="0" smtClean="0"/>
              <a:t> hulladékban lévő, az emberre és környezetére veszélyes komponensek ne kerülhessenek ki a természetbe, az Európai Unió által meghatározott módon, a jogszabályi előírásoknak megfelelően kell az </a:t>
            </a:r>
            <a:r>
              <a:rPr lang="hu-HU" b="1" dirty="0" smtClean="0"/>
              <a:t>e-</a:t>
            </a:r>
            <a:r>
              <a:rPr lang="hu-HU" dirty="0" smtClean="0"/>
              <a:t> hulladékot előkezelni, hasznosítani és ártalmatlanítani, így az </a:t>
            </a:r>
            <a:r>
              <a:rPr lang="hu-HU" dirty="0" err="1" smtClean="0"/>
              <a:t>elkülönnítetten</a:t>
            </a:r>
            <a:r>
              <a:rPr lang="hu-HU" dirty="0" smtClean="0"/>
              <a:t> gyűjtött elektronikai berendezések nem szennyezik a környezetet. A begyűjtött elektromos és elektronikai berendezések jelentős része kisebb javítások árán ismét használhatóvá tehető, visszakerül a lakossághoz. Természetesen, vannak hasznos másodnyersanyagok is az </a:t>
            </a:r>
            <a:r>
              <a:rPr lang="hu-HU" b="1" dirty="0" smtClean="0"/>
              <a:t>e-</a:t>
            </a:r>
            <a:r>
              <a:rPr lang="hu-HU" dirty="0" smtClean="0"/>
              <a:t>hulladékban. Ilyenek a vasfémek, réz, kábel, nyáklemez… Ezekből a másodnyersanyagokból sokkal kisebb energiaráfordítás révén lehet ismét értékes termékeket nyerni, mintha ugyanezt ércek feldolgozásával tennénk .</a:t>
            </a:r>
            <a:r>
              <a:rPr lang="hu-HU" b="1" dirty="0" smtClean="0"/>
              <a:t> </a:t>
            </a:r>
          </a:p>
          <a:p>
            <a:r>
              <a:rPr lang="hu-HU" b="1" dirty="0" smtClean="0"/>
              <a:t>GYÜJTÉS ELŐNYEI TEHÁT:</a:t>
            </a:r>
            <a:endParaRPr lang="hu-HU" dirty="0" smtClean="0"/>
          </a:p>
          <a:p>
            <a:r>
              <a:rPr lang="hu-HU" dirty="0" smtClean="0"/>
              <a:t>Ezáltal csökken a fémbányászat iránti igény.</a:t>
            </a:r>
          </a:p>
          <a:p>
            <a:r>
              <a:rPr lang="hu-HU" dirty="0" smtClean="0"/>
              <a:t>Az újrahasznosítás révén alacsonyabb lesz az új termékek előállítási költsége.</a:t>
            </a:r>
          </a:p>
          <a:p>
            <a:r>
              <a:rPr lang="hu-HU" dirty="0" smtClean="0"/>
              <a:t>Az elektronikus hulladék leadásának pedig főként környezetvédelmi szempontból van jelentősége.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793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Mi lesz a leadott hulladék sorsa?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1960" y="273050"/>
            <a:ext cx="4474840" cy="58531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000" dirty="0" smtClean="0"/>
              <a:t>A kereskedőknél összegyűlt készülékek elszállításáról a gyártó és forgalmazó cégek által a hulladékkezelésre létrehozott koordináló szervezetek gondoskodnak. Ezek a berendezések a legköltséghatékonyabb és leggyorsabb úton a megfelelő hulladékkezelő telepre kerülnek, ahol a környezetvédelmi előírásokat követve szétbontják és feldolgozzák őket. A még nyersanyagként újrahasznosítható elemek visszakerülnek a gyártási folyamatokba, azok pedig, amelyek már végképp hulladékká váltak, megsemmisítésre kerülnek.</a:t>
            </a:r>
          </a:p>
          <a:p>
            <a:pPr algn="just"/>
            <a:r>
              <a:rPr lang="hu-HU" sz="2000" dirty="0" smtClean="0"/>
              <a:t>Sajnos ez nem mindig így történik, ugyanis sok európai országból az E-hulladék Afrikába kerül, ahol sokszor gyerekek végzik ezek szétszerelését, egészségüket kockáztatva.</a:t>
            </a:r>
            <a:endParaRPr lang="hu-HU" sz="20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9" y="1844824"/>
            <a:ext cx="424840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33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1196752"/>
            <a:ext cx="7211144" cy="15121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2000" b="1" dirty="0" smtClean="0"/>
              <a:t>Környezetünk védelme érdekében fontos a háztartásokban keletkező elektronikai hulladék szelektív gyűjtése és újrahasznosítása. Az elhasznált elektronikai berendezéseit leadhatjuk a vásárlás helyszínén, a települési önkormányzatok által üzemeltetett hulladékgyűjtő udvarokban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b="1" dirty="0" smtClean="0"/>
              <a:t> és a meghirdetett szelektív hulladéknapok alkalmával.</a:t>
            </a:r>
            <a:br>
              <a:rPr lang="hu-HU" sz="2000" b="1" dirty="0" smtClean="0"/>
            </a:br>
            <a:r>
              <a:rPr lang="hu-HU" sz="2000" b="1" dirty="0" smtClean="0"/>
              <a:t>Iskolánkban az idei év őszén  is volt gyűjtés, amikor elvihettük feleslegessé vált elektronikai berendezéseinket.</a:t>
            </a:r>
            <a:br>
              <a:rPr lang="hu-HU" sz="20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dirty="0" smtClean="0"/>
              <a:t>E-hulladék átvétel Dunaújvárosban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23728" y="4437112"/>
            <a:ext cx="2232248" cy="1368152"/>
          </a:xfrm>
        </p:spPr>
        <p:txBody>
          <a:bodyPr/>
          <a:lstStyle/>
          <a:p>
            <a:r>
              <a:rPr lang="hu-HU" dirty="0" err="1" smtClean="0"/>
              <a:t>Szoft-Ferr</a:t>
            </a:r>
            <a:r>
              <a:rPr lang="hu-HU" dirty="0" smtClean="0"/>
              <a:t> Kft.                          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5868144" y="4797152"/>
            <a:ext cx="2886472" cy="1357611"/>
          </a:xfrm>
        </p:spPr>
        <p:txBody>
          <a:bodyPr/>
          <a:lstStyle/>
          <a:p>
            <a:r>
              <a:rPr lang="hu-HU" dirty="0" smtClean="0"/>
              <a:t>E-Elektra </a:t>
            </a:r>
            <a:r>
              <a:rPr lang="hu-HU" dirty="0" err="1" smtClean="0"/>
              <a:t>Zrt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01208"/>
            <a:ext cx="322048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358216"/>
            <a:ext cx="2520280" cy="131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27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E-hulladék </vt:lpstr>
      <vt:lpstr>PowerPoint bemutató</vt:lpstr>
      <vt:lpstr>Milyen veszélyes anyagokat tartalmazhat az E-hulladék?</vt:lpstr>
      <vt:lpstr>Mikor válnak veszélyessé ezek az anyagok?  </vt:lpstr>
      <vt:lpstr>Miért érdemes gyűjteni és leadni a feleslegessé vált elektronikai berendezéseket?</vt:lpstr>
      <vt:lpstr>Mi lesz a leadott hulladék sorsa?</vt:lpstr>
      <vt:lpstr> Környezetünk védelme érdekében fontos a háztartásokban keletkező elektronikai hulladék szelektív gyűjtése és újrahasznosítása. Az elhasznált elektronikai berendezéseit leadhatjuk a vásárlás helyszínén, a települési önkormányzatok által üzemeltetett hulladékgyűjtő udvarokban  és a meghirdetett szelektív hulladéknapok alkalmával. Iskolánkban az idei év őszén  is volt gyűjtés, amikor elvihettük feleslegessé vált elektronikai berendezéseinket.  E-hulladék átvétel Dunaújvárosban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E-hulladék</dc:title>
  <dc:creator>Lilian</dc:creator>
  <cp:lastModifiedBy>Cs J</cp:lastModifiedBy>
  <cp:revision>9</cp:revision>
  <dcterms:created xsi:type="dcterms:W3CDTF">2012-02-26T08:45:03Z</dcterms:created>
  <dcterms:modified xsi:type="dcterms:W3CDTF">2012-02-29T05:14:51Z</dcterms:modified>
</cp:coreProperties>
</file>